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8" r:id="rId3"/>
    <p:sldId id="259" r:id="rId4"/>
    <p:sldId id="260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53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F238-0399-41F5-8577-7BC8A96B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EE82C-4DB6-4941-A119-A6A383970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BAA1E-847B-4AF3-83F9-05DD0D58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9474B-28A2-463B-8860-D17399AD7124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42764-E00B-423F-9744-078BE893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F9E59-F355-4D92-813B-BB88012E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52B6-C865-4453-BF5D-16FE2A919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7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5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4" r:id="rId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9C729-FF9F-437B-BA9A-A68A22E6F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808" y="709948"/>
            <a:ext cx="4296802" cy="347757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1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</a:rPr>
              <a:t>Appalachian Trail – Thru Hike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616C5C-899F-4699-9431-AFE95773D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808" y="4658448"/>
            <a:ext cx="4109765" cy="2171975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Mount Katahdin is Calling!  </a:t>
            </a:r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Do you have what it takes to make it all the way? 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13772B"/>
          </a:solidFill>
          <a:ln w="38100" cap="rnd">
            <a:solidFill>
              <a:srgbClr val="13772B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9EC06AB8-040A-48FF-BC02-EACBB30B9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577" y="350049"/>
            <a:ext cx="5690501" cy="56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92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F7514-2A86-412A-820E-3AC0164D7720}"/>
              </a:ext>
            </a:extLst>
          </p:cNvPr>
          <p:cNvSpPr txBox="1">
            <a:spLocks/>
          </p:cNvSpPr>
          <p:nvPr/>
        </p:nvSpPr>
        <p:spPr>
          <a:xfrm>
            <a:off x="0" y="36512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</a:rPr>
              <a:t>In Town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3EB03-36CE-4F1F-BC4D-FD2EAF6A2557}"/>
              </a:ext>
            </a:extLst>
          </p:cNvPr>
          <p:cNvSpPr txBox="1"/>
          <p:nvPr/>
        </p:nvSpPr>
        <p:spPr>
          <a:xfrm>
            <a:off x="838200" y="1526171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player can resupply food, sleep at available lodging, and visit the gear shop.  Laundry is also available in town.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AB12FF-89E0-4615-8A98-9283EB8C5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0" y="2563055"/>
            <a:ext cx="4749677" cy="37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09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F7514-2A86-412A-820E-3AC0164D7720}"/>
              </a:ext>
            </a:extLst>
          </p:cNvPr>
          <p:cNvSpPr txBox="1">
            <a:spLocks/>
          </p:cNvSpPr>
          <p:nvPr/>
        </p:nvSpPr>
        <p:spPr>
          <a:xfrm>
            <a:off x="0" y="36512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</a:rPr>
              <a:t>Random Events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3EB03-36CE-4F1F-BC4D-FD2EAF6A2557}"/>
              </a:ext>
            </a:extLst>
          </p:cNvPr>
          <p:cNvSpPr txBox="1"/>
          <p:nvPr/>
        </p:nvSpPr>
        <p:spPr>
          <a:xfrm>
            <a:off x="838200" y="1588516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the game random events will affect the player’s</a:t>
            </a:r>
          </a:p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health, energy, and gear.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63DA2-0082-49B8-B8B6-CA972E58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35" y="2664912"/>
            <a:ext cx="4860060" cy="382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23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F7514-2A86-412A-820E-3AC0164D7720}"/>
              </a:ext>
            </a:extLst>
          </p:cNvPr>
          <p:cNvSpPr txBox="1">
            <a:spLocks/>
          </p:cNvSpPr>
          <p:nvPr/>
        </p:nvSpPr>
        <p:spPr>
          <a:xfrm>
            <a:off x="0" y="36512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</a:rPr>
              <a:t>Game Win – Game Loss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3EB03-36CE-4F1F-BC4D-FD2EAF6A2557}"/>
              </a:ext>
            </a:extLst>
          </p:cNvPr>
          <p:cNvSpPr txBox="1"/>
          <p:nvPr/>
        </p:nvSpPr>
        <p:spPr>
          <a:xfrm>
            <a:off x="838200" y="1690687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order to win the game, the player must reach </a:t>
            </a:r>
          </a:p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Mount Katahdin at mile 2193 by October 15.  If the </a:t>
            </a:r>
          </a:p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 runs out of health, energy or funds, the game ends.</a:t>
            </a:r>
          </a:p>
        </p:txBody>
      </p:sp>
      <p:pic>
        <p:nvPicPr>
          <p:cNvPr id="3" name="Picture 2" descr="A picture containing plane, outdoor, airport, road&#10;&#10;Description automatically generated">
            <a:extLst>
              <a:ext uri="{FF2B5EF4-FFF2-40B4-BE49-F238E27FC236}">
                <a16:creationId xmlns:a16="http://schemas.microsoft.com/office/drawing/2014/main" id="{EEC6719D-3ACA-4DA3-A080-E2A3556D1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960" y="3169226"/>
            <a:ext cx="4476034" cy="351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00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648F4-B7C7-44CE-AC53-8ECB3B452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marR="0" algn="ctr" rtl="0"/>
            <a:r>
              <a:rPr lang="en-US" sz="8000" b="0" i="0" u="none" strike="noStrike" baseline="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</a:rPr>
              <a:t>An Adventure</a:t>
            </a:r>
            <a:r>
              <a:rPr lang="en-US" sz="80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</a:rPr>
              <a:t> Game</a:t>
            </a:r>
            <a:endParaRPr lang="en-US" sz="8000" b="0" i="0" u="none" strike="noStrike" baseline="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BA393-C4B1-4D1F-9D22-51F5AFF56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57" y="1825625"/>
            <a:ext cx="5360690" cy="4585566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Arial Narrow" panose="020B0606020202030204" pitchFamily="34" charset="0"/>
              </a:rPr>
              <a:t>The Player will attempt to walk 2193 miles from Georgia to Maine.</a:t>
            </a:r>
          </a:p>
          <a:p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Arial Narrow" panose="020B0606020202030204" pitchFamily="34" charset="0"/>
              </a:rPr>
              <a:t>During game play, the user will have to manage resources in order to maintain energy and health.</a:t>
            </a:r>
          </a:p>
          <a:p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Arial Narrow" panose="020B0606020202030204" pitchFamily="34" charset="0"/>
              </a:rPr>
              <a:t>The user will have to manage the funds chosen at the beginning of the game in order to ensure the money will last until Katahdin in Maine is reached.</a:t>
            </a:r>
          </a:p>
          <a:p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Arial Narrow" panose="020B0606020202030204" pitchFamily="34" charset="0"/>
              </a:rPr>
              <a:t>Random events will affect the users food supply, gear, health and energy</a:t>
            </a:r>
          </a:p>
          <a:p>
            <a:endParaRPr lang="en-US" sz="2200" dirty="0">
              <a:solidFill>
                <a:schemeClr val="accent3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F9CB6951-92A7-47F5-9B8C-417EC028E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90" y="1825625"/>
            <a:ext cx="55360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4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C8F86-B5A6-48CB-933A-EF328F8F1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</a:rPr>
              <a:t>Game Start Menu</a:t>
            </a:r>
            <a:endParaRPr lang="en-US" sz="8000" b="0" i="0" u="none" strike="noStrike" baseline="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0A401-2F88-4F1E-A36B-263D59DAB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508" y="3527164"/>
            <a:ext cx="4232566" cy="2457999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Arial Narrow" panose="020B0606020202030204" pitchFamily="34" charset="0"/>
              </a:rPr>
              <a:t>The Start Menu allows the user to play a new game</a:t>
            </a:r>
          </a:p>
          <a:p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Arial Narrow" panose="020B0606020202030204" pitchFamily="34" charset="0"/>
              </a:rPr>
              <a:t>Retrieve a saved game</a:t>
            </a:r>
          </a:p>
          <a:p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Arial Narrow" panose="020B0606020202030204" pitchFamily="34" charset="0"/>
              </a:rPr>
              <a:t>View a tutorial describing the information about the game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CB656-FC5D-411B-B2DD-061C06829682}"/>
              </a:ext>
            </a:extLst>
          </p:cNvPr>
          <p:cNvSpPr txBox="1"/>
          <p:nvPr/>
        </p:nvSpPr>
        <p:spPr>
          <a:xfrm>
            <a:off x="869372" y="2602683"/>
            <a:ext cx="436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the user to: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61605-5075-45D8-94AE-0E6372AD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17" y="1982451"/>
            <a:ext cx="5226715" cy="41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9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F7514-2A86-412A-820E-3AC0164D7720}"/>
              </a:ext>
            </a:extLst>
          </p:cNvPr>
          <p:cNvSpPr txBox="1">
            <a:spLocks/>
          </p:cNvSpPr>
          <p:nvPr/>
        </p:nvSpPr>
        <p:spPr>
          <a:xfrm>
            <a:off x="0" y="36512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</a:rPr>
              <a:t>Game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3EB03-36CE-4F1F-BC4D-FD2EAF6A2557}"/>
              </a:ext>
            </a:extLst>
          </p:cNvPr>
          <p:cNvSpPr txBox="1"/>
          <p:nvPr/>
        </p:nvSpPr>
        <p:spPr>
          <a:xfrm>
            <a:off x="838200" y="1803785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Describes the actions of the game.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250DD2-6D87-4FA7-A649-D6D89EC4A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5939" r="2127" b="16056"/>
          <a:stretch/>
        </p:blipFill>
        <p:spPr>
          <a:xfrm>
            <a:off x="2360469" y="2563214"/>
            <a:ext cx="7471062" cy="389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03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F7514-2A86-412A-820E-3AC0164D7720}"/>
              </a:ext>
            </a:extLst>
          </p:cNvPr>
          <p:cNvSpPr txBox="1">
            <a:spLocks/>
          </p:cNvSpPr>
          <p:nvPr/>
        </p:nvSpPr>
        <p:spPr>
          <a:xfrm>
            <a:off x="0" y="36512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</a:rPr>
              <a:t>Player Menu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3EB03-36CE-4F1F-BC4D-FD2EAF6A2557}"/>
              </a:ext>
            </a:extLst>
          </p:cNvPr>
          <p:cNvSpPr txBox="1"/>
          <p:nvPr/>
        </p:nvSpPr>
        <p:spPr>
          <a:xfrm>
            <a:off x="838200" y="180378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the player to choose gear, purchase food, etc.</a:t>
            </a:r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D6171065-60EE-4B6C-B58F-38F093F2D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4" y="2563214"/>
            <a:ext cx="4707082" cy="3699766"/>
          </a:xfrm>
          <a:prstGeom prst="rect">
            <a:avLst/>
          </a:prstGeom>
        </p:spPr>
      </p:pic>
      <p:pic>
        <p:nvPicPr>
          <p:cNvPr id="12" name="Picture 11" descr="A screenshot of text&#10;&#10;Description automatically generated">
            <a:extLst>
              <a:ext uri="{FF2B5EF4-FFF2-40B4-BE49-F238E27FC236}">
                <a16:creationId xmlns:a16="http://schemas.microsoft.com/office/drawing/2014/main" id="{E86F6F8E-EF66-495E-B9E0-BB3036C07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818" y="2563214"/>
            <a:ext cx="4707082" cy="369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4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F7514-2A86-412A-820E-3AC0164D7720}"/>
              </a:ext>
            </a:extLst>
          </p:cNvPr>
          <p:cNvSpPr txBox="1">
            <a:spLocks/>
          </p:cNvSpPr>
          <p:nvPr/>
        </p:nvSpPr>
        <p:spPr>
          <a:xfrm>
            <a:off x="0" y="36512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</a:rPr>
              <a:t>AT Guidebook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3EB03-36CE-4F1F-BC4D-FD2EAF6A2557}"/>
              </a:ext>
            </a:extLst>
          </p:cNvPr>
          <p:cNvSpPr txBox="1"/>
          <p:nvPr/>
        </p:nvSpPr>
        <p:spPr>
          <a:xfrm>
            <a:off x="838200" y="1690687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Lists all the waypoints on the trail. </a:t>
            </a:r>
          </a:p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list allows the player to determine the amount </a:t>
            </a:r>
          </a:p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food needed until the next resupply point.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63251C-39E7-4E05-B3C1-2A58308F7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553" y="3212502"/>
            <a:ext cx="4300197" cy="337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27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F7514-2A86-412A-820E-3AC0164D7720}"/>
              </a:ext>
            </a:extLst>
          </p:cNvPr>
          <p:cNvSpPr txBox="1">
            <a:spLocks/>
          </p:cNvSpPr>
          <p:nvPr/>
        </p:nvSpPr>
        <p:spPr>
          <a:xfrm>
            <a:off x="0" y="36512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</a:rPr>
              <a:t>Food Supplies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3EB03-36CE-4F1F-BC4D-FD2EAF6A2557}"/>
              </a:ext>
            </a:extLst>
          </p:cNvPr>
          <p:cNvSpPr txBox="1"/>
          <p:nvPr/>
        </p:nvSpPr>
        <p:spPr>
          <a:xfrm>
            <a:off x="838200" y="1690687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player can purchase food.  The food can either be </a:t>
            </a:r>
          </a:p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added it to their pack or mailed it ahead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410C4E-B7CF-4E99-90DA-6120FC71F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23" y="2754353"/>
            <a:ext cx="4683576" cy="368129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421982-8F45-43DD-96B4-083585B3A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220" y="2754353"/>
            <a:ext cx="4683576" cy="368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8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F7514-2A86-412A-820E-3AC0164D7720}"/>
              </a:ext>
            </a:extLst>
          </p:cNvPr>
          <p:cNvSpPr txBox="1">
            <a:spLocks/>
          </p:cNvSpPr>
          <p:nvPr/>
        </p:nvSpPr>
        <p:spPr>
          <a:xfrm>
            <a:off x="0" y="36512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</a:rPr>
              <a:t>Mailing Options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3EB03-36CE-4F1F-BC4D-FD2EAF6A2557}"/>
              </a:ext>
            </a:extLst>
          </p:cNvPr>
          <p:cNvSpPr txBox="1"/>
          <p:nvPr/>
        </p:nvSpPr>
        <p:spPr>
          <a:xfrm>
            <a:off x="765464" y="1690687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the user to mail the food ahead </a:t>
            </a:r>
          </a:p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picked up when the town is reached.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75616B-8BA7-4413-A63D-4E05D216F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253" y="2781854"/>
            <a:ext cx="4604257" cy="361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9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F7514-2A86-412A-820E-3AC0164D7720}"/>
              </a:ext>
            </a:extLst>
          </p:cNvPr>
          <p:cNvSpPr txBox="1">
            <a:spLocks/>
          </p:cNvSpPr>
          <p:nvPr/>
        </p:nvSpPr>
        <p:spPr>
          <a:xfrm>
            <a:off x="0" y="36512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</a:rPr>
              <a:t>Game Play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3EB03-36CE-4F1F-BC4D-FD2EAF6A2557}"/>
              </a:ext>
            </a:extLst>
          </p:cNvPr>
          <p:cNvSpPr txBox="1"/>
          <p:nvPr/>
        </p:nvSpPr>
        <p:spPr>
          <a:xfrm>
            <a:off x="838200" y="1690687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the game, the player’s energy and amount of water</a:t>
            </a:r>
          </a:p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are carrying decreases.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2CAAC9-4C0F-4628-8301-EE8793248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718" y="2891737"/>
            <a:ext cx="4362614" cy="344210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0D5DECC-E97A-4B43-AF3E-66E5A9278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851" y="3517014"/>
            <a:ext cx="4362614" cy="259167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Arial Narrow" panose="020B0606020202030204" pitchFamily="34" charset="0"/>
              </a:rPr>
              <a:t>Some waypoints allow the user to sleep and refill water.</a:t>
            </a:r>
          </a:p>
          <a:p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Arial Narrow" panose="020B0606020202030204" pitchFamily="34" charset="0"/>
              </a:rPr>
              <a:t>Town resupply waypoints allow to user to go to town to resupply food, gear and health.</a:t>
            </a:r>
          </a:p>
        </p:txBody>
      </p:sp>
    </p:spTree>
    <p:extLst>
      <p:ext uri="{BB962C8B-B14F-4D97-AF65-F5344CB8AC3E}">
        <p14:creationId xmlns:p14="http://schemas.microsoft.com/office/powerpoint/2010/main" val="57866426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360</Words>
  <Application>Microsoft Office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Narrow</vt:lpstr>
      <vt:lpstr>Impact</vt:lpstr>
      <vt:lpstr>Modern Love</vt:lpstr>
      <vt:lpstr>The Hand</vt:lpstr>
      <vt:lpstr>SketchyVTI</vt:lpstr>
      <vt:lpstr>Appalachian Trail – Thru Hike</vt:lpstr>
      <vt:lpstr>An Adventure Game</vt:lpstr>
      <vt:lpstr>Game Start Menu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Appalachian Trail – Thru Hike</dc:title>
  <dc:creator>Mickie Blair</dc:creator>
  <cp:lastModifiedBy>Mickie Blair</cp:lastModifiedBy>
  <cp:revision>13</cp:revision>
  <dcterms:created xsi:type="dcterms:W3CDTF">2020-04-18T23:41:09Z</dcterms:created>
  <dcterms:modified xsi:type="dcterms:W3CDTF">2020-04-19T11:58:04Z</dcterms:modified>
</cp:coreProperties>
</file>